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Portada. Sustituir el fondo por la imagen IMG-01 cuando esté disponible.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05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confident-loving-gates/mnt/outputs/_build/img/img-09-dec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</a:t>
            </a:r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Geit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48640" y="9601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CATÁLOGO DE SERVICIOS · 2026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48640" y="214884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Software, Apps Web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548640" y="292608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Agentes de IA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548640" y="397764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9C6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Automatiza, escala y vende más con sistemas hechos a tu medida.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029968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29968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Web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511296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511296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992624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992624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4864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  ·  LATAM · Estados Unidos · Europa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hacemos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Diez áreas, más de ciento cincuenta soluciones. Un solo equipo de la idea a producción.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Sitios y apps web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49808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Landings, corporativos, e-commerce y portales.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49808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$450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801722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02890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a medida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002890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ERP, CRM, SaaS, POS, logística y RRHH.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002890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$1,800 - $7,200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54803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5971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por industria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255971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Clínicas, jurídico, restaurantes, hoteles y más.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255971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$2,100 - $8,400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307885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09053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móviles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509053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Delivery, fidelidad, campo y super apps.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509053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$2,300 - $9,200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9560966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62134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Agentes de IA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762134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ventas, reservas, RAG y voz.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9762134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$1,400 - $5,600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48640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49808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y crecimiento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49808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SEO, Ads, embudos, contenido y CRO.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749808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$290/mes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2801722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002890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y diseño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3002890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Identidad, UI/UX, 3D, video y packaging.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3002890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$390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054803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255971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dedicado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5255971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Desarrollo, diseño, QA, DevOps y soporte.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5255971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$690 - $2,800/mes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7307885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509053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y datos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7509053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Integraciones, dashboards y reportes en vivo.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7509053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$1,400 - $5,600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9560966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762134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Cloud, deploy y soporte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9762134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AWS, Vercel, monitoreo 24/7 y mantenimiento.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9762134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$590/año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SoulGeit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vendemos plantillas. Construimos el sistema exacto que tu operación necesita.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+40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procesos automatizables en una PyME promedio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38328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semanas para un MVP en producción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1792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21792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operación con agentes conectados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05256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905256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 propio, sin licencias ocultas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33832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4672" y="35478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Ingeniería inversa aplicada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4672" y="39319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Emulamos y mejoramos lo mejor del mercado para tu caso.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26480" y="33832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82512" y="35478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que sí se usa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82512" y="39319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Agentes conectados a WhatsApp, CRM e inventario, no demos.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47548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4672" y="49194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solo equipo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04672" y="53035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Diseño, desarrollo, deploy y soporte sin traspasos.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26480" y="47548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82512" y="49194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Precio claro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382512" y="53035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Cotización cerrada por fases y código 100% tuyo.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Sitios y aplicaciones web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 tipos de web, del one-page que vende al portal que opera tu negocio.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Landing de conversión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$450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Sitio corporativo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$790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Institucional multi-idioma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$1,300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Tienda online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$1,200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multivendedor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$4,900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de reservas y citas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$1,600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Blog o medio digital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$890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de catálogo con filtros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$1,700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Experiencia web 3D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$2,400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de clientes / intranet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$1,900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de cursos (LMS)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$2,700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Membresías y suscripciones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$1,700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y aplicaciones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Plataformas, sistemas internos y apps móviles construidos alrededor de tu operación.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web progresiva (PWA)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$1,800 - $7,200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Android e iOS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$3,200 - $13,000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multiinquilino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$6,500 - $26,000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a medida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$4,500 - $18,000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CRM a medida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$3,200 - $13,000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Inventario y POS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$2,500 - $10,000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 electrónica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$2,300 - $9,200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Logística y tracking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$4,200 - $17,000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RRHH y asistencia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$2,700 - $11,000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y datos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$1,500 - $6,000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y microservicios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$1,400 - $5,600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Ingeniería inversa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$2,200 - $8,800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por industria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Dieciocho sistemas ya pensados para tu rubro: clínicas, jurídico, restaurantes, ventas y más.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Clínicas y consultorios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$3,900 - $15,500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Clínicas dentales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$3,200 - $13,000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Laboratorios clínicos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$3,600 - $14,500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Farmacias y boticas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$2,900 - $11,500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Veterinarias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$2,700 - $11,000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Estudios jurídicos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$3,400 - $13,500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Estudios contables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$3,200 - $13,000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Restaurantes y cafeterías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$2,600 - $10,500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propio y carta QR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$2,200 - $8,800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Hoteles y hospedajes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$3,800 - $15,000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48640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9808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Colegios y academias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749808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$3,900 - $15,500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2798064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999232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Gimnasios y deportes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2999232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$2,400 - $9,600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5047488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248656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Salones y spa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5248656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$2,100 - $8,400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7296912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498080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Talleres automotrices</a:t>
            </a:r>
            <a:endParaRPr lang="en-US" sz="1150" dirty="0"/>
          </a:p>
        </p:txBody>
      </p:sp>
      <p:sp>
        <p:nvSpPr>
          <p:cNvPr id="47" name="Text 45"/>
          <p:cNvSpPr/>
          <p:nvPr/>
        </p:nvSpPr>
        <p:spPr>
          <a:xfrm>
            <a:off x="7498080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$2,800 - $11,000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9546336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9747504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Fuerza de ventas móvil</a:t>
            </a:r>
            <a:endParaRPr lang="en-US" sz="1150" dirty="0"/>
          </a:p>
        </p:txBody>
      </p:sp>
      <p:sp>
        <p:nvSpPr>
          <p:cNvPr id="50" name="Text 48"/>
          <p:cNvSpPr/>
          <p:nvPr/>
        </p:nvSpPr>
        <p:spPr>
          <a:xfrm>
            <a:off x="9747504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$3,600 - $14,500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548640" y="525780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49808" y="542239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B2B de pedidos</a:t>
            </a:r>
            <a:endParaRPr lang="en-US" sz="1150" dirty="0"/>
          </a:p>
        </p:txBody>
      </p:sp>
      <p:sp>
        <p:nvSpPr>
          <p:cNvPr id="53" name="Text 51"/>
          <p:cNvSpPr/>
          <p:nvPr/>
        </p:nvSpPr>
        <p:spPr>
          <a:xfrm>
            <a:off x="749808" y="585216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$3,000 - $12,000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2798064" y="525780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999232" y="542239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Inmobiliarias</a:t>
            </a:r>
            <a:endParaRPr lang="en-US" sz="1150" dirty="0"/>
          </a:p>
        </p:txBody>
      </p:sp>
      <p:sp>
        <p:nvSpPr>
          <p:cNvPr id="56" name="Text 54"/>
          <p:cNvSpPr/>
          <p:nvPr/>
        </p:nvSpPr>
        <p:spPr>
          <a:xfrm>
            <a:off x="2999232" y="585216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$3,200 - $13,000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5047488" y="525780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5248656" y="542239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Constructoras</a:t>
            </a:r>
            <a:endParaRPr lang="en-US" sz="1150" dirty="0"/>
          </a:p>
        </p:txBody>
      </p:sp>
      <p:sp>
        <p:nvSpPr>
          <p:cNvPr id="59" name="Text 57"/>
          <p:cNvSpPr/>
          <p:nvPr/>
        </p:nvSpPr>
        <p:spPr>
          <a:xfrm>
            <a:off x="5248656" y="585216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$4,200 - $17,000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Aplicaciones móviles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 tipos de app para Android e iOS, del delivery propio a la super app multiservicio.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propio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$4,200 - $17,000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Fidelidad y recompensas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$2,400 - $9,600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Reservas y citas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$2,600 - $10,500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para técnicos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$3,200 - $13,000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Fuerza de ventas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$3,600 - $14,500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y logística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$3,800 - $15,000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Eventos y congresos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$2,300 - $9,200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 para colaboradores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$2,800 - $11,000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Comunidad y membresía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$2,700 - $11,000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Catálogo y pedidos B2B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$3,000 - $12,000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 app multiservicio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$8,500 - $34,000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Rescate de app existente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$2,500 - $10,000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Agentes de IA y automatización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Catorce agentes que atienden, venden, agendan, analizan y ejecutan por ti.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WhatsApp 24/7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4980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$1,600 - $6,400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 y prospección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7301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$1,900 - $7,600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Reservas y agendamiento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9622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$1,800 - $7,200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sobre tu documentación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21943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$2,200 - $8,800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Correo electrónico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980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$1,500 - $6,000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 para llamadas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57301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$3,200 - $13,000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Analista de datos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9622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$2,400 - $9,600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Contenido y redes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21943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$1,400 - $5,600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Back-office y documentos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4980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$2,300 - $9,200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Reclutamiento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57301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$1,800 - $7,200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Soporte técnico nivel 1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39622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$1,900 - $7,600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Copiloto interno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21943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$2,800 - $11,000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548640" y="525780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49808" y="542239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multi-agente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749808" y="585216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$5,500 - $22,000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3371850" y="525780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573018" y="542239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Automatizaciones sin IA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3573018" y="585216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$550 - $2,200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digital y crecimiento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Catorce servicios para que el software que construimos te traiga clientes, no solo funcione bien.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y posicionamiento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$390/mes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Ads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$350/mes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Ads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$350/mes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Embudos y automatización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$1,200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marketing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$290/mes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 sociales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$450/mes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Producción de contenido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$390/mes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Optimización de conversión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$890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Analítica y medición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$690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Reputación y Google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$290/mes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48640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9808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 en marketplaces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749808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$690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2798064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999232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marketing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2999232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$390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5047488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248656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Campaña llave en mano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5248656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$1,190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7296912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498080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partner</a:t>
            </a:r>
            <a:endParaRPr lang="en-US" sz="1150" dirty="0"/>
          </a:p>
        </p:txBody>
      </p:sp>
      <p:sp>
        <p:nvSpPr>
          <p:cNvPr id="47" name="Text 45"/>
          <p:cNvSpPr/>
          <p:nvPr/>
        </p:nvSpPr>
        <p:spPr>
          <a:xfrm>
            <a:off x="7498080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$1,900/mes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Marca, contenido y experiencia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Diez servicios de diseño para que lo que construimos también se vea como algo caro.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 de marca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$890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de diseño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$1,200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 UI/UX de producto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$1,400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Rediseño de interfaz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$890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Presentaciones y dossiers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$390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y video de producto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$490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Modelado 3D y AR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$1,200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Configurador 3D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$2,400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Ilustración y motion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$450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Packaging e impresos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$590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y outsourcing tecnológico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Diez formas de tener equipo técnico sin contratarlo, facturado mes a mes.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Desarrollador dedicado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$2,400 - $9,600/mes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dedicado (squad)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$6,900 - $27,500/mes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 white label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$1,200 - $4,800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 de ayuda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$690 - $2,800/mes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como servicio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$890 - $3,600/mes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 y testing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$790 - $3,200/mes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Diseñador dedicado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$1,900 - $7,600/mes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Analista de datos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$2,100 - $8,400/mes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dedicado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$1,400 - $5,600/mes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Guardia 24/7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$1,200 - $4,800/mes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Planes mensuales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Empieza sin inversión inicial: todo el catálogo también se puede contratar por suscripción.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Basic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$59/mes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Business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$179/mes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Enterprise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$490/mes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AI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$249/mes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en suscripción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$149/mes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y posicionamiento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$390/mes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de anuncios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$350/mes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 sociales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$450/mes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 de ayuda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$690/mes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como servicio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$890/mes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Desarrollador dedicado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$2,400/mes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 dedicado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$6,900/mes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construimos un agente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Siete capas que separan una demo bonita de un sistema que aguanta clientes reales.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1664208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25880" y="199339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GPT, Claude, Gemini, DeepSeek o modelos abiertos autoalojados.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48640" y="2816352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8163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25880" y="2834640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Conocimiento (RAG)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25880" y="3163824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Tus documentos vectorizados, con citación de la fuente.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986784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398678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0050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25880" y="4334256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 tu base de datos, agenda, cobra y actualiza tu CRM.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5157216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51572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25880" y="5175504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Guardarraíles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25880" y="5504688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puede y qué no puede hacer, con aprobación humana.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263640" y="1645920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6364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040880" y="1664208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Canales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040880" y="199339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web, correo, teléfono, Slack o tu propio sistema.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63640" y="2816352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63640" y="28163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40880" y="2834640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Memoria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040880" y="3163824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Recuerda al cliente y su historial, respetando privacidad.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263640" y="3986784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63640" y="398678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040880" y="40050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y costos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040880" y="4334256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Pruebas antes de producción y panel de consumo de IA.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Despliegue y cloud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Elegimos la infraestructura por lo que tu proyecto necesita y por lo que cuesta mantenerla.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8379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Estático y edge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21945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Vercel, Netlify, Cloudflare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77240" y="26243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$0-40/mes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22064" y="16916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50664" y="18379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VPS gestionado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50664" y="21945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DigitalOcean, Hetzner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50664" y="26243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$12-80/mes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95488" y="16916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24088" y="18379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gestionado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24088" y="21945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EC2, ECS, RDS, S3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324088" y="26243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$60-500/mes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2918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4381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Serverless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77240" y="37947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Lambda, Workers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77240" y="42245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$0-60/mes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322064" y="32918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50664" y="34381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Contenedores Docker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50664" y="37947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+ CI/CD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550664" y="42245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Incluido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8095488" y="32918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24088" y="34381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324088" y="37947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EKS, GKE, k3s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324088" y="42245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$180/mes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548640" y="48920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50383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On-premise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77240" y="53949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Servidor del cliente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77240" y="58247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Según infra.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4322064" y="48920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50664" y="50383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Híbrido y multinube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4550664" y="53949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Nube + local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550664" y="58247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medida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8095488" y="48920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324088" y="50383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Tiendas de apps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8324088" y="53949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Play, App Store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8324088" y="58247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$180 + tasas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Planes de mantenimiento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software vive: un plan activo cuesta menos que una caída.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468880"/>
                <a:gridCol w="2468880"/>
                <a:gridCol w="338328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 Basic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 Business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 Enterprise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Precio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$59/mes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$179/mes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$490/mes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Disponibilidad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99.9%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99.95% con SLA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Respuesta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 h hábiles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h hábiles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h, 365 días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Horas incluidas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h/mes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h/mes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h/mes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Backups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Diarias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Diarias + externa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Cada 6 h + réplica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Soporte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WhatsApp prioritario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Responsable asignado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12064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525780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7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AI — mantenimiento de agentes: desde $249/mes. Revisión de conversaciones, reindexado RAG, ajuste de guardarraíles y control de costos de tokens.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Consultoría y estrategia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error más caro no es programar mal: es construir lo que no había que construir.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Diagnóstico digital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801722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66314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Automatización con 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966314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54803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19395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Auditoría técnica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19395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$590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07885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72477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Auditoría de seguridad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472477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$790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560966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25558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Arquitectura y roadmap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725558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y MVP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13232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$790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801722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66314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 fraccional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966314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$1,200/mes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054803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19395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en IA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219395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$390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307885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72477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UX y conversión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472477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$490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9560966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25558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Ingeniería inversa competitiva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725558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$690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48640" y="4937760"/>
            <a:ext cx="11064240" cy="822960"/>
          </a:xfrm>
          <a:prstGeom prst="roundRect">
            <a:avLst>
              <a:gd name="adj" fmla="val 8889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contratas el desarrollo dentro de 90 días, descontamos el 50% de la consultoría del precio del proyecto.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Paquetes combinados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rutas armadas para empezar sin elegir pieza por pieza.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474720" cy="37033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011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Lanzamiento Express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24688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$2,190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2960" y="29718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4-5 semanas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22960" y="3291840"/>
            <a:ext cx="2926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corporativa o landing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WhatsApp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Deploy, dominio y SSL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meses de Care Basic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43400" y="1737360"/>
            <a:ext cx="3474720" cy="3703320"/>
          </a:xfrm>
          <a:prstGeom prst="roundRect">
            <a:avLst>
              <a:gd name="adj" fmla="val 2105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011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Negocio Automatizado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617720" y="24688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$5,900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617720" y="29718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8-13 semanas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617720" y="3291840"/>
            <a:ext cx="2926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a medida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 de IA conectado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ejecutivo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meses de Care Business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38160" y="1737360"/>
            <a:ext cx="3474720" cy="37033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12480" y="2011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 Empresarial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12480" y="24688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$11,000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412480" y="29718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16-26 semanas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412480" y="3291840"/>
            <a:ext cx="2926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ERP, CRM o SaaS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multi-agente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Infraestructura AWS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meses de Care Enterprise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trabajamos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mismo método para una landing y para un ERP. Cambia la escala, no el rigor.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49808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Diagnóstico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49808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45-60 min sin costo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801722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02890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002890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Propuesta y alcance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002890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 días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54803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5971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255971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 y prototipo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255971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 semanas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307885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09053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509053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 por sprints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509053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3-16 semanas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560966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62134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9762134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Despliegue y soporte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762134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48640" y="36118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Garantías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548640" y="416052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7240" y="427939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 100% tuyo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777240" y="46177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Repositorio, base de datos y documentación a tu nombre.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217920" y="416052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46520" y="427939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días de garantía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6446520" y="46177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Corregimos sin costo cualquier error del desarrollo.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48640" y="521208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77240" y="533095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 por fases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777240" y="5669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inicio · 40% entrega intermedia · 20% producción.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6217920" y="521208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46520" y="533095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costos ocultos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446520" y="5669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Licencias y consumo de IA estimados en la propuesta.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Industrias que atendemos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Organizamos por problema, no por sector. Aquí ya sabemos dónde suele doler.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3852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y distribución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77240" y="235915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POS, e-commerce y agente de pedidos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22064" y="173736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50664" y="193852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 y bienestar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550664" y="235915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Reservas, historia clínica y recordatorios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95488" y="173736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24088" y="193852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Educación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324088" y="235915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LMS, membresías y agente tutor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9184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49300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Logística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777240" y="391363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Rutas, app del conductor y tracking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322064" y="329184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50664" y="349300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Inmobiliaria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550664" y="391363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con filtros, 3D y agente calificador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095488" y="329184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24088" y="349300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Servicios profesionales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8324088" y="391363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de clientes y copiloto interno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504748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Turismo y gastronomía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777240" y="546811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Reservas con adelanto y agente multilingüe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322064" y="484632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50664" y="504748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Manufactura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4550664" y="546811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con costeo y trazabilidad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095488" y="484632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24088" y="504748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Finanzas y seguros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8324088" y="546811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OCR, conciliación y auditoría de seguridad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305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confident-loving-gates/mnt/outputs/_build/img/img-09-dec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</a:t>
            </a:r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Geit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48640" y="15544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Empecemos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548640" y="246888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9FB0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un diagnóstico gratuito. Te decimos exactamente qué se puede automatizar y construir.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48640" y="35661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Perú, Argentina y LATAM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548640" y="393192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+51 904 393 417</a:t>
            </a:r>
            <a:endParaRPr lang="en-US" sz="16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ventasperu@soulgeit.com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0" y="35661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Unidos y Europa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486400" y="393192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(402) 629-0528</a:t>
            </a:r>
            <a:endParaRPr lang="en-US" sz="16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ventaseua@soulgeit.com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5120640"/>
            <a:ext cx="3291840" cy="457200"/>
          </a:xfrm>
          <a:prstGeom prst="roundRect">
            <a:avLst>
              <a:gd name="adj" fmla="val 44000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5120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Respondemos en menos de 24 horas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48640" y="59436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Tecnología con alma para empresas reales.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SoulGeit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SoulGeit</dc:creator>
  <cp:lastModifiedBy>SoulGeit</cp:lastModifiedBy>
  <cp:revision>1</cp:revision>
  <dcterms:created xsi:type="dcterms:W3CDTF">2026-08-16T22:34:50Z</dcterms:created>
  <dcterms:modified xsi:type="dcterms:W3CDTF">2026-08-16T22:34:50Z</dcterms:modified>
</cp:coreProperties>
</file>